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5" r:id="rId3"/>
    <p:sldId id="256" r:id="rId4"/>
    <p:sldId id="257" r:id="rId5"/>
    <p:sldId id="264" r:id="rId6"/>
    <p:sldId id="258" r:id="rId7"/>
    <p:sldId id="259" r:id="rId8"/>
    <p:sldId id="261" r:id="rId9"/>
    <p:sldId id="260" r:id="rId10"/>
    <p:sldId id="262" r:id="rId11"/>
    <p:sldId id="263" r:id="rId12"/>
    <p:sldId id="269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20AC4-FCBF-E242-811F-3A8339579A5D}" type="datetimeFigureOut">
              <a:rPr lang="en-US" smtClean="0"/>
              <a:t>12/3/23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00052-88AE-FA4B-863E-4F2FA0E1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0C04-CC72-1F40-0D36-AC4D9EFA6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6DC35-2979-EBE2-5D56-003E310AA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D3D22-1A63-06EC-95C4-B08276A3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E014-2BBB-47A4-98D6-E9143BF5B87F}" type="datetimeFigureOut">
              <a:rPr lang="en-SG" smtClean="0"/>
              <a:t>3/12/23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B71F8-F98F-5C3E-969C-B5E3D88D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6C76C-A041-DAA1-0439-A6D0D84F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9604-9B4A-4C71-BF2F-354FEE70A3D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64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92B8-3FF7-D98C-ABB7-18548A79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EA81D-229F-4766-8CCB-0DB210942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4FE42-7617-63FB-C09A-CD8F7940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E014-2BBB-47A4-98D6-E9143BF5B87F}" type="datetimeFigureOut">
              <a:rPr lang="en-SG" smtClean="0"/>
              <a:t>3/12/23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20575-595F-8D50-669E-AA2BDC5F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B3715-3B2F-0703-B7A1-D43AA0FD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9604-9B4A-4C71-BF2F-354FEE70A3D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95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03AC0-423C-10C9-C030-2102C906B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C2118-F37D-9412-6432-C9050449E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F0A65-B450-1EBA-A818-6406B742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E014-2BBB-47A4-98D6-E9143BF5B87F}" type="datetimeFigureOut">
              <a:rPr lang="en-SG" smtClean="0"/>
              <a:t>3/12/23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7A40E-D2EA-38CB-C445-D41DC8A9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9A2A9-F66B-9757-267D-0866D0F7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9604-9B4A-4C71-BF2F-354FEE70A3D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136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062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847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156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729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85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498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509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712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8DF9-CD7E-D449-23EE-9D608A44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EABA1-BD0D-8814-3774-1317F943F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5060B-0247-CD62-F4E5-14ADE202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E014-2BBB-47A4-98D6-E9143BF5B87F}" type="datetimeFigureOut">
              <a:rPr lang="en-SG" smtClean="0"/>
              <a:t>3/12/23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152D8-2A74-F51A-447D-DB741852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86139-956F-AD6E-8556-35E30624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9604-9B4A-4C71-BF2F-354FEE70A3D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9057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408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3058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64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E561D-4D92-0BA9-C619-6204C466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04B66-A642-75CD-E68A-FC46F4D93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E0AC0-FAA3-7CBD-D1FE-3139ADAD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E014-2BBB-47A4-98D6-E9143BF5B87F}" type="datetimeFigureOut">
              <a:rPr lang="en-SG" smtClean="0"/>
              <a:t>3/12/23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DC8E5-2634-D7FC-946C-28222EB3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AEAB2-47BA-3735-60C1-3CF6E1F5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9604-9B4A-4C71-BF2F-354FEE70A3D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226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04411-74EF-3A9D-064B-B3B773DF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D763A-A21F-6D69-588F-A636186FE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3CB8A-072E-F219-671A-F02066984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A3E2B-A279-1329-08AC-BBE15B0E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E014-2BBB-47A4-98D6-E9143BF5B87F}" type="datetimeFigureOut">
              <a:rPr lang="en-SG" smtClean="0"/>
              <a:t>3/12/23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41C03-3531-1A79-EA3C-4E1D5729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18B5F-00C8-A26C-5B91-3C57D4F9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9604-9B4A-4C71-BF2F-354FEE70A3D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72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A417-845D-40FB-8A67-4209EE443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37E05-383D-9C68-FC9A-FE891230B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D5E27-F98B-CE28-9EEC-A0B409F28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293AA-4334-0AE0-16BE-0503819C4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09B53-0803-F9EC-7D66-7C49B9DB0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24842-9A63-5C34-8C99-A1337EDD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E014-2BBB-47A4-98D6-E9143BF5B87F}" type="datetimeFigureOut">
              <a:rPr lang="en-SG" smtClean="0"/>
              <a:t>3/12/23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54F6CE-F84D-E2F4-E69F-867E523E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499AA-2E1F-CC6A-7B8A-5ECF376E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9604-9B4A-4C71-BF2F-354FEE70A3D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46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3F52-78B6-F531-1258-12CF90EB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828E-59FF-787A-4338-CF34AB3B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E014-2BBB-47A4-98D6-E9143BF5B87F}" type="datetimeFigureOut">
              <a:rPr lang="en-SG" smtClean="0"/>
              <a:t>3/12/23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8595B-F3EB-F619-CFDC-84BE8B12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6D4A7-BF69-EC2B-82CA-1750CCEB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9604-9B4A-4C71-BF2F-354FEE70A3D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52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0B7E5-CEC6-CBDA-AEBF-A83C0BA4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E014-2BBB-47A4-98D6-E9143BF5B87F}" type="datetimeFigureOut">
              <a:rPr lang="en-SG" smtClean="0"/>
              <a:t>3/12/23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CF230-18CF-7E58-3E2A-6B805636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B9D0B-56ED-BEFA-A9BF-713661E4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9604-9B4A-4C71-BF2F-354FEE70A3D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88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3B5A-AEC0-3EF8-D627-CA40BFE1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CC7D-9B3F-624C-033E-16BF66013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6877A-7163-8026-0098-4240E4C67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22F94-4F35-7044-1538-4E70146F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E014-2BBB-47A4-98D6-E9143BF5B87F}" type="datetimeFigureOut">
              <a:rPr lang="en-SG" smtClean="0"/>
              <a:t>3/12/23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C8534-7911-2333-2FC6-421226F6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CA651-4755-42E7-BE0A-85D0A3F8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9604-9B4A-4C71-BF2F-354FEE70A3D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61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E531-8F45-B5D4-6AB1-0ED9B813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182954-E06A-3DAB-AE8F-4332360D1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96329-B592-316D-D8D8-DB9B5D6B7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5DCE8-E2CA-DDE4-F858-F88EC5C0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E014-2BBB-47A4-98D6-E9143BF5B87F}" type="datetimeFigureOut">
              <a:rPr lang="en-SG" smtClean="0"/>
              <a:t>3/12/23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5FA00-A560-1417-C4E5-89F958CB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3D7BD-6850-0C5D-6CC1-E6A5F1A7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9604-9B4A-4C71-BF2F-354FEE70A3D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664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736A6-3210-7858-B945-D71EA751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EFA9B-BDAD-A54A-9232-42D671BED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1ED01-4F3F-9CD8-079D-E9078F223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E014-2BBB-47A4-98D6-E9143BF5B87F}" type="datetimeFigureOut">
              <a:rPr lang="en-SG" smtClean="0"/>
              <a:t>3/12/23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46281-D134-7BB6-54A6-0770DBC59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0141-22D2-2F87-985D-B24FB85CE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C9604-9B4A-4C71-BF2F-354FEE70A3D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46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70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06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ompassionate Resistance?">
            <a:extLst>
              <a:ext uri="{FF2B5EF4-FFF2-40B4-BE49-F238E27FC236}">
                <a16:creationId xmlns:a16="http://schemas.microsoft.com/office/drawing/2014/main" id="{0B2660E5-43F8-25A8-CD6A-5A36A0EDF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8286" r="4732" b="7991"/>
          <a:stretch/>
        </p:blipFill>
        <p:spPr bwMode="auto">
          <a:xfrm>
            <a:off x="424545" y="-12183"/>
            <a:ext cx="11255828" cy="653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03F483-0630-E587-3DCA-7CEDDE43D570}"/>
              </a:ext>
            </a:extLst>
          </p:cNvPr>
          <p:cNvSpPr txBox="1"/>
          <p:nvPr/>
        </p:nvSpPr>
        <p:spPr>
          <a:xfrm>
            <a:off x="424545" y="684321"/>
            <a:ext cx="11179627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Arguing with Jesus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 people debate devotion to the Lord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(John 6:22-40)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70C8A4-408A-5D6D-4DE4-B79B01CC5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813401"/>
            <a:ext cx="12190664" cy="10445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86698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813622-73B2-B96A-8EF3-0480AB3830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40467-09C5-AC39-9AD8-498A6618F183}"/>
              </a:ext>
            </a:extLst>
          </p:cNvPr>
          <p:cNvSpPr txBox="1"/>
          <p:nvPr/>
        </p:nvSpPr>
        <p:spPr>
          <a:xfrm>
            <a:off x="1305560" y="1921600"/>
            <a:ext cx="9580880" cy="301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Argument #4: We will determine if we believe in Jesus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 (vs. 34-40)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“Sir, give us this bread always.”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Answer: God will determine if you believe in Jesus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9852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cikan Tetesan Air Pada Kerikil Foto Stok - Unduh Gambar Sekarang - Batu,  Tetesan, Air - iStock">
            <a:extLst>
              <a:ext uri="{FF2B5EF4-FFF2-40B4-BE49-F238E27FC236}">
                <a16:creationId xmlns:a16="http://schemas.microsoft.com/office/drawing/2014/main" id="{F0C87A3D-4E7A-8B30-14D2-7483B8FFC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51" y="1368552"/>
            <a:ext cx="5279898" cy="527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15DCB2-ACF5-A41A-A5A8-8D961ABC1299}"/>
              </a:ext>
            </a:extLst>
          </p:cNvPr>
          <p:cNvSpPr txBox="1"/>
          <p:nvPr/>
        </p:nvSpPr>
        <p:spPr>
          <a:xfrm>
            <a:off x="1148080" y="953053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No!</a:t>
            </a:r>
            <a:endParaRPr lang="en-SG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5B587-091E-21CA-F161-EB96D57227BB}"/>
              </a:ext>
            </a:extLst>
          </p:cNvPr>
          <p:cNvSpPr txBox="1"/>
          <p:nvPr/>
        </p:nvSpPr>
        <p:spPr>
          <a:xfrm>
            <a:off x="2672080" y="953053"/>
            <a:ext cx="372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Rationalizing</a:t>
            </a:r>
            <a:endParaRPr lang="en-SG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82E4C-AB92-6047-61CC-DB605BE61AEA}"/>
              </a:ext>
            </a:extLst>
          </p:cNvPr>
          <p:cNvSpPr txBox="1"/>
          <p:nvPr/>
        </p:nvSpPr>
        <p:spPr>
          <a:xfrm>
            <a:off x="6807200" y="953053"/>
            <a:ext cx="50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Wheeling/Dealing</a:t>
            </a:r>
            <a:endParaRPr lang="en-SG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19A9B0-667A-56C6-E7CB-8999AE6E94C4}"/>
              </a:ext>
            </a:extLst>
          </p:cNvPr>
          <p:cNvSpPr txBox="1"/>
          <p:nvPr/>
        </p:nvSpPr>
        <p:spPr>
          <a:xfrm>
            <a:off x="2509520" y="2253533"/>
            <a:ext cx="1717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Delay</a:t>
            </a:r>
            <a:endParaRPr lang="en-SG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E7691-2759-2399-D3F3-2DCA624C962B}"/>
              </a:ext>
            </a:extLst>
          </p:cNvPr>
          <p:cNvSpPr txBox="1"/>
          <p:nvPr/>
        </p:nvSpPr>
        <p:spPr>
          <a:xfrm>
            <a:off x="7604760" y="2253533"/>
            <a:ext cx="383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Victimization</a:t>
            </a:r>
            <a:endParaRPr lang="en-SG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06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ompassionate Resistance?">
            <a:extLst>
              <a:ext uri="{FF2B5EF4-FFF2-40B4-BE49-F238E27FC236}">
                <a16:creationId xmlns:a16="http://schemas.microsoft.com/office/drawing/2014/main" id="{002EBD6B-F1B3-BCB7-F85C-84B83B2C8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8286" r="4732" b="7991"/>
          <a:stretch/>
        </p:blipFill>
        <p:spPr bwMode="auto">
          <a:xfrm>
            <a:off x="424545" y="-12183"/>
            <a:ext cx="11255828" cy="653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03F483-0630-E587-3DCA-7CEDDE43D570}"/>
              </a:ext>
            </a:extLst>
          </p:cNvPr>
          <p:cNvSpPr txBox="1"/>
          <p:nvPr/>
        </p:nvSpPr>
        <p:spPr>
          <a:xfrm>
            <a:off x="435429" y="488378"/>
            <a:ext cx="11179627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Arguing with Jesus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 people debate devotion to the Lord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(John 6:22-40)</a:t>
            </a:r>
          </a:p>
        </p:txBody>
      </p:sp>
    </p:spTree>
    <p:extLst>
      <p:ext uri="{BB962C8B-B14F-4D97-AF65-F5344CB8AC3E}">
        <p14:creationId xmlns:p14="http://schemas.microsoft.com/office/powerpoint/2010/main" val="2366390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A98F65E8-FE36-BD0F-8F37-81EC71CE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348DD-674B-9FC9-9DD5-466AFD4B3BD3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53749-95E1-E852-C411-C682F67FBAD5}"/>
              </a:ext>
            </a:extLst>
          </p:cNvPr>
          <p:cNvSpPr txBox="1"/>
          <p:nvPr/>
        </p:nvSpPr>
        <p:spPr>
          <a:xfrm>
            <a:off x="2966720" y="3714742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30C1B-58E8-5948-8EAD-2B19259822D0}"/>
              </a:ext>
            </a:extLst>
          </p:cNvPr>
          <p:cNvSpPr txBox="1"/>
          <p:nvPr/>
        </p:nvSpPr>
        <p:spPr>
          <a:xfrm>
            <a:off x="3103880" y="6241534"/>
            <a:ext cx="615696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EFEFE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lang="en-SG" sz="1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38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813622-73B2-B96A-8EF3-0480AB3830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B7F7CD-88CB-0F4E-A846-31EE716AAA24}"/>
              </a:ext>
            </a:extLst>
          </p:cNvPr>
          <p:cNvSpPr txBox="1"/>
          <p:nvPr/>
        </p:nvSpPr>
        <p:spPr>
          <a:xfrm>
            <a:off x="597408" y="1886206"/>
            <a:ext cx="10997184" cy="3085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Argument #1: Where is Jesus when I need him? 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(vs. 22-27) 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“Rabbi, when did you come here?”</a:t>
            </a: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lang="en-US" sz="2800" i="1" dirty="0">
              <a:solidFill>
                <a:schemeClr val="bg1"/>
              </a:solidFill>
              <a:effectLst/>
              <a:ea typeface="Calibri" panose="020F0502020204030204" pitchFamily="34" charset="0"/>
              <a:cs typeface="Arial Unicode MS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Answer: Look for something beyond this temporal life and personal needs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775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813622-73B2-B96A-8EF3-0480AB3830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4D7EE-2DBA-C3AD-C882-3D6F1A62FAF4}"/>
              </a:ext>
            </a:extLst>
          </p:cNvPr>
          <p:cNvSpPr txBox="1"/>
          <p:nvPr/>
        </p:nvSpPr>
        <p:spPr>
          <a:xfrm>
            <a:off x="1152144" y="1921600"/>
            <a:ext cx="9887712" cy="301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Argument #2: What do I have to do?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 (vs. 28-29)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“What must we do, to be doing the works of God?”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Answer: Believe in the sufficiency of Jesus’ works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2193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3CB68-0B64-507D-4D5D-747ECB1D9628}"/>
              </a:ext>
            </a:extLst>
          </p:cNvPr>
          <p:cNvSpPr txBox="1"/>
          <p:nvPr/>
        </p:nvSpPr>
        <p:spPr>
          <a:xfrm>
            <a:off x="2402840" y="1575672"/>
            <a:ext cx="7386320" cy="3706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John 5:11-13</a:t>
            </a:r>
            <a:endParaRPr lang="en-SG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this is the testimony, that God gave us eternal life, and this life is in his Son.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12 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Whoever has the Son has life; whoever does not have the Son of God does not have life. 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write these things to you who believe in the name of the Son of God, that you may know that you have eternal life.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8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813622-73B2-B96A-8EF3-0480AB3830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30240-F8FD-9EF8-7428-B3539C03BE45}"/>
              </a:ext>
            </a:extLst>
          </p:cNvPr>
          <p:cNvSpPr txBox="1"/>
          <p:nvPr/>
        </p:nvSpPr>
        <p:spPr>
          <a:xfrm>
            <a:off x="1524000" y="1921600"/>
            <a:ext cx="9144000" cy="301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Argument #3: Why should I believe in Jesus? 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(vs. 30-33)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“Then what sign do you do, that we may see and believe you?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Answer: Everything points to him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02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74D2FD-5047-EBE5-16E3-1E4231DCB1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83E08-3283-4A1F-2397-A26E8DFBBD04}"/>
              </a:ext>
            </a:extLst>
          </p:cNvPr>
          <p:cNvSpPr txBox="1"/>
          <p:nvPr/>
        </p:nvSpPr>
        <p:spPr>
          <a:xfrm>
            <a:off x="1117600" y="2175516"/>
            <a:ext cx="9956800" cy="25069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S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is the sacrificial Passover lamb (1 Cor 5:7)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S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is the serpent lifted to heal people (John 3:14-15)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S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is the rock that produced water for the Israelites (1 Cor 10:4)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S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is the prophet predicted by Moses (</a:t>
            </a:r>
            <a:r>
              <a:rPr lang="en-SG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</a:t>
            </a:r>
            <a:r>
              <a:rPr lang="en-S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18:18)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384</Words>
  <Application>Microsoft Macintosh PowerPoint</Application>
  <PresentationFormat>Widescreen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Californian FB</vt:lpstr>
      <vt:lpstr>Helvetica</vt:lpstr>
      <vt:lpstr>Symbol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4</cp:revision>
  <dcterms:created xsi:type="dcterms:W3CDTF">2023-11-29T05:04:10Z</dcterms:created>
  <dcterms:modified xsi:type="dcterms:W3CDTF">2023-12-03T13:33:43Z</dcterms:modified>
</cp:coreProperties>
</file>